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5143500" type="screen16x9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4"/>
    <p:restoredTop sz="94627" autoAdjust="0"/>
  </p:normalViewPr>
  <p:slideViewPr>
    <p:cSldViewPr snapToGrid="0" showGuides="1">
      <p:cViewPr varScale="1">
        <p:scale>
          <a:sx n="90" d="100"/>
          <a:sy n="90" d="100"/>
        </p:scale>
        <p:origin x="984" y="72"/>
      </p:cViewPr>
      <p:guideLst>
        <p:guide orient="horz" pos="323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ead Lucey" userId="90a17c57-cad8-4196-aeb2-133b03c50e58" providerId="ADAL" clId="{D26EACEA-3B13-47A9-9E38-E95A04B72BD1}"/>
    <pc:docChg chg="modSld">
      <pc:chgData name="Sinead Lucey" userId="90a17c57-cad8-4196-aeb2-133b03c50e58" providerId="ADAL" clId="{D26EACEA-3B13-47A9-9E38-E95A04B72BD1}" dt="2021-02-19T09:29:42.761" v="6" actId="255"/>
      <pc:docMkLst>
        <pc:docMk/>
      </pc:docMkLst>
      <pc:sldChg chg="modSp mod">
        <pc:chgData name="Sinead Lucey" userId="90a17c57-cad8-4196-aeb2-133b03c50e58" providerId="ADAL" clId="{D26EACEA-3B13-47A9-9E38-E95A04B72BD1}" dt="2021-02-19T09:29:42.761" v="6" actId="255"/>
        <pc:sldMkLst>
          <pc:docMk/>
          <pc:sldMk cId="3110083420" sldId="257"/>
        </pc:sldMkLst>
        <pc:spChg chg="mod">
          <ac:chgData name="Sinead Lucey" userId="90a17c57-cad8-4196-aeb2-133b03c50e58" providerId="ADAL" clId="{D26EACEA-3B13-47A9-9E38-E95A04B72BD1}" dt="2021-02-19T09:29:27.245" v="5" actId="255"/>
          <ac:spMkLst>
            <pc:docMk/>
            <pc:sldMk cId="3110083420" sldId="257"/>
            <ac:spMk id="3" creationId="{00000000-0000-0000-0000-000000000000}"/>
          </ac:spMkLst>
        </pc:spChg>
        <pc:spChg chg="mod">
          <ac:chgData name="Sinead Lucey" userId="90a17c57-cad8-4196-aeb2-133b03c50e58" providerId="ADAL" clId="{D26EACEA-3B13-47A9-9E38-E95A04B72BD1}" dt="2021-02-19T09:29:42.761" v="6" actId="255"/>
          <ac:spMkLst>
            <pc:docMk/>
            <pc:sldMk cId="3110083420" sldId="257"/>
            <ac:spMk id="4" creationId="{00000000-0000-0000-0000-000000000000}"/>
          </ac:spMkLst>
        </pc:spChg>
      </pc:sldChg>
      <pc:sldChg chg="modSp mod">
        <pc:chgData name="Sinead Lucey" userId="90a17c57-cad8-4196-aeb2-133b03c50e58" providerId="ADAL" clId="{D26EACEA-3B13-47A9-9E38-E95A04B72BD1}" dt="2021-02-19T09:29:19.631" v="4" actId="20577"/>
        <pc:sldMkLst>
          <pc:docMk/>
          <pc:sldMk cId="1859924847" sldId="258"/>
        </pc:sldMkLst>
        <pc:spChg chg="mod">
          <ac:chgData name="Sinead Lucey" userId="90a17c57-cad8-4196-aeb2-133b03c50e58" providerId="ADAL" clId="{D26EACEA-3B13-47A9-9E38-E95A04B72BD1}" dt="2021-02-19T09:29:19.631" v="4" actId="20577"/>
          <ac:spMkLst>
            <pc:docMk/>
            <pc:sldMk cId="1859924847" sldId="258"/>
            <ac:spMk id="2" creationId="{00000000-0000-0000-0000-000000000000}"/>
          </ac:spMkLst>
        </pc:spChg>
        <pc:spChg chg="mod">
          <ac:chgData name="Sinead Lucey" userId="90a17c57-cad8-4196-aeb2-133b03c50e58" providerId="ADAL" clId="{D26EACEA-3B13-47A9-9E38-E95A04B72BD1}" dt="2021-02-19T09:29:08.557" v="2" actId="255"/>
          <ac:spMkLst>
            <pc:docMk/>
            <pc:sldMk cId="1859924847" sldId="258"/>
            <ac:spMk id="3" creationId="{00000000-0000-0000-0000-000000000000}"/>
          </ac:spMkLst>
        </pc:spChg>
        <pc:spChg chg="mod">
          <ac:chgData name="Sinead Lucey" userId="90a17c57-cad8-4196-aeb2-133b03c50e58" providerId="ADAL" clId="{D26EACEA-3B13-47A9-9E38-E95A04B72BD1}" dt="2021-02-19T09:29:13.014" v="3" actId="255"/>
          <ac:spMkLst>
            <pc:docMk/>
            <pc:sldMk cId="1859924847" sldId="258"/>
            <ac:spMk id="11" creationId="{1C16B839-6316-40FA-A744-BCCC75AB76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F9CF6-3C59-0044-A98E-5621531DB8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2B203-0CFB-0947-A4BA-DD5C56FB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4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Slide 1: Your research expertise and experience. Include logo/picture if desired.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85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Provide details of what you could contribute to the call scope and outcomes. You can also indicate what you are looking for in a partner.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4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1702"/>
            <a:ext cx="7500939" cy="416138"/>
          </a:xfrm>
        </p:spPr>
        <p:txBody>
          <a:bodyPr/>
          <a:lstStyle>
            <a:lvl1pPr algn="l"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212350"/>
            <a:ext cx="7500938" cy="271350"/>
          </a:xfrm>
        </p:spPr>
        <p:txBody>
          <a:bodyPr/>
          <a:lstStyle>
            <a:lvl1pPr marL="0" indent="0" algn="l">
              <a:buNone/>
              <a:defRPr sz="1400" b="0">
                <a:solidFill>
                  <a:srgbClr val="0071B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Click to edit Master subtitle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80" y="3956596"/>
            <a:ext cx="4679325" cy="734531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71BC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rgbClr val="0071BC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rgbClr val="0071BC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410806"/>
            <a:ext cx="7500938" cy="3030141"/>
          </a:xfrm>
        </p:spPr>
        <p:txBody>
          <a:bodyPr/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80" y="1428750"/>
            <a:ext cx="3819525" cy="2990766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03F7601-7215-6143-A78F-FF5D4A5B1FE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078712"/>
            <a:ext cx="4204800" cy="3739342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E8133FA6-B904-6D43-AB09-6D2C0274556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078712"/>
            <a:ext cx="9144000" cy="3739342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6400"/>
            <a:ext cx="7500939" cy="416138"/>
          </a:xfrm>
        </p:spPr>
        <p:txBody>
          <a:bodyPr/>
          <a:lstStyle>
            <a:lvl1pPr algn="l">
              <a:defRPr sz="4200"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410809"/>
            <a:ext cx="7527924" cy="2732569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4495500"/>
            <a:ext cx="9144000" cy="648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3" name="Picture 12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8" y="4613536"/>
            <a:ext cx="1585894" cy="4274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9" y="270000"/>
            <a:ext cx="7500939" cy="421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403663"/>
            <a:ext cx="7500938" cy="307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965" y="116378"/>
            <a:ext cx="8459093" cy="1191210"/>
          </a:xfrm>
        </p:spPr>
        <p:txBody>
          <a:bodyPr/>
          <a:lstStyle/>
          <a:p>
            <a:r>
              <a:rPr lang="en-IE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Kinsella Challenge-based E3 Multi-Disciplinary Project Awards </a:t>
            </a:r>
            <a:br>
              <a:rPr lang="en-IE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E3 Lead PI Pitch:</a:t>
            </a:r>
            <a:b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of E3 Lead PI and Email:			</a:t>
            </a:r>
            <a:b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School/institute:</a:t>
            </a:r>
            <a:endParaRPr lang="en-GB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6965" y="1423695"/>
            <a:ext cx="8205205" cy="2105158"/>
          </a:xfrm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Outline Your Research Area and Expertise 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dolor sit amet, consectetur adipiscing elit. Fusce eget lectus ut lacus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….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dolor sit amet, consectetur adipiscing elit. Fusce eget lectus ut lacus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…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dolor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sit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amet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consectetur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adipiscing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elit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Fusce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eget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lectus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lacus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…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C16B839-6316-40FA-A744-BCCC75AB76D4}"/>
              </a:ext>
            </a:extLst>
          </p:cNvPr>
          <p:cNvSpPr txBox="1">
            <a:spLocks/>
          </p:cNvSpPr>
          <p:nvPr/>
        </p:nvSpPr>
        <p:spPr>
          <a:xfrm>
            <a:off x="526966" y="3644960"/>
            <a:ext cx="8205204" cy="96354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0" rIns="0" bIns="0" rtlCol="0">
            <a:noAutofit/>
          </a:bodyPr>
          <a:lstStyle>
            <a:lvl1pPr marL="238125" indent="-238125" algn="l" defTabSz="914400" rtl="0" eaLnBrk="1" latinLnBrk="0" hangingPunct="1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238" indent="-207963" algn="l" defTabSz="914400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tx2"/>
              </a:buClr>
              <a:buFont typeface="Arial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222250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4225" indent="-201613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Minion Pro" pitchFamily="18" charset="0"/>
              <a:buChar char="‒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0125" indent="-185738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»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Outline Your Funding and Research Activities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dolor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sit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amet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consectetur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adipiscing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elit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Fusce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eget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lectus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lacus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0" indent="0">
              <a:buNone/>
            </a:pPr>
            <a:endParaRPr lang="en-GB" sz="15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3C8F74D-C841-4A1B-9BB3-A1FFD9E62E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56" y="116378"/>
            <a:ext cx="1602844" cy="113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2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213" y="99333"/>
            <a:ext cx="6833951" cy="421458"/>
          </a:xfrm>
        </p:spPr>
        <p:txBody>
          <a:bodyPr/>
          <a:lstStyle/>
          <a:p>
            <a:r>
              <a:rPr lang="en-GB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Proposal idea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213" y="587873"/>
            <a:ext cx="7887573" cy="4108818"/>
          </a:xfrm>
          <a:ln>
            <a:solidFill>
              <a:schemeClr val="tx2"/>
            </a:solidFill>
          </a:ln>
        </p:spPr>
        <p:txBody>
          <a:bodyPr/>
          <a:lstStyle/>
          <a:p>
            <a:pPr marL="0" lvl="1" indent="0">
              <a:buNone/>
            </a:pPr>
            <a:r>
              <a:rPr lang="en-GB" sz="14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Summary of Global Challenge to be addressed:</a:t>
            </a:r>
          </a:p>
          <a:p>
            <a:pPr marL="0" lvl="1" indent="0">
              <a:buNone/>
            </a:pP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Enter Text</a:t>
            </a:r>
          </a:p>
          <a:p>
            <a:pPr marL="0" lvl="1" indent="0">
              <a:buNone/>
            </a:pPr>
            <a:r>
              <a:rPr lang="en-GB" sz="14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0" lvl="1" indent="0">
              <a:buNone/>
            </a:pPr>
            <a:r>
              <a:rPr lang="en-GB" sz="14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Other disciplines/PIs already involved (if any): </a:t>
            </a:r>
          </a:p>
          <a:p>
            <a:pPr marL="0" lvl="1" indent="0">
              <a:buNone/>
            </a:pP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Enter Text</a:t>
            </a:r>
          </a:p>
          <a:p>
            <a:pPr marL="0" lvl="1" indent="0">
              <a:buNone/>
            </a:pPr>
            <a:r>
              <a:rPr lang="en-GB" sz="14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Outline specific expertise being sought in Co-PIs and/or indicate if open to any new ideas/disciplines</a:t>
            </a:r>
          </a:p>
          <a:p>
            <a:pPr marL="0" lvl="1" indent="0">
              <a:buNone/>
            </a:pP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Enter Text</a:t>
            </a:r>
          </a:p>
          <a:p>
            <a:pPr marL="0" lvl="1" indent="0">
              <a:buNone/>
            </a:pPr>
            <a:r>
              <a:rPr lang="en-GB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01921" y="166414"/>
            <a:ext cx="2450033" cy="287295"/>
          </a:xfrm>
        </p:spPr>
        <p:txBody>
          <a:bodyPr/>
          <a:lstStyle/>
          <a:p>
            <a:pPr algn="r"/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[Name and email]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E8EBB61-05DD-4661-99E0-52B0600D8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56" y="116378"/>
            <a:ext cx="1602844" cy="113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83420"/>
      </p:ext>
    </p:extLst>
  </p:cSld>
  <p:clrMapOvr>
    <a:masterClrMapping/>
  </p:clrMapOvr>
</p:sld>
</file>

<file path=ppt/theme/theme1.xml><?xml version="1.0" encoding="utf-8"?>
<a:theme xmlns:a="http://schemas.openxmlformats.org/drawingml/2006/main" name="TCD_PPT_Calibri_Option2a">
  <a:themeElements>
    <a:clrScheme name="Custom 5 1">
      <a:dk1>
        <a:srgbClr val="000000"/>
      </a:dk1>
      <a:lt1>
        <a:srgbClr val="FFFFFF"/>
      </a:lt1>
      <a:dk2>
        <a:srgbClr val="0070BB"/>
      </a:dk2>
      <a:lt2>
        <a:srgbClr val="FFFFFF"/>
      </a:lt2>
      <a:accent1>
        <a:srgbClr val="0070BB"/>
      </a:accent1>
      <a:accent2>
        <a:srgbClr val="0070BB"/>
      </a:accent2>
      <a:accent3>
        <a:srgbClr val="7C7C7C"/>
      </a:accent3>
      <a:accent4>
        <a:srgbClr val="A6A6A6"/>
      </a:accent4>
      <a:accent5>
        <a:srgbClr val="0070BB"/>
      </a:accent5>
      <a:accent6>
        <a:srgbClr val="0070BB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TCD_PPT_Calibri_Option2a.potx</Template>
  <TotalTime>1</TotalTime>
  <Words>234</Words>
  <Application>Microsoft Office PowerPoint</Application>
  <PresentationFormat>On-screen Show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Minion Pro</vt:lpstr>
      <vt:lpstr>Source Sans Pro</vt:lpstr>
      <vt:lpstr>TCD_PPT_Calibri_Option2a</vt:lpstr>
      <vt:lpstr>Kinsella Challenge-based E3 Multi-Disciplinary Project Awards  E3 Lead PI Pitch: Name of E3 Lead PI and Email:    School/institute:</vt:lpstr>
      <vt:lpstr>Proposal idea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dtpgraphics</dc:creator>
  <cp:lastModifiedBy>Sinead Lucey</cp:lastModifiedBy>
  <cp:revision>60</cp:revision>
  <cp:lastPrinted>2014-12-16T10:33:11Z</cp:lastPrinted>
  <dcterms:created xsi:type="dcterms:W3CDTF">2013-07-29T09:34:50Z</dcterms:created>
  <dcterms:modified xsi:type="dcterms:W3CDTF">2021-02-19T09:29:46Z</dcterms:modified>
</cp:coreProperties>
</file>